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5" r:id="rId9"/>
    <p:sldId id="266" r:id="rId10"/>
    <p:sldId id="267" r:id="rId11"/>
    <p:sldId id="269" r:id="rId12"/>
    <p:sldId id="270" r:id="rId13"/>
    <p:sldId id="272" r:id="rId14"/>
    <p:sldId id="277" r:id="rId15"/>
    <p:sldId id="273" r:id="rId16"/>
    <p:sldId id="279" r:id="rId17"/>
    <p:sldId id="271" r:id="rId18"/>
    <p:sldId id="278" r:id="rId19"/>
    <p:sldId id="274" r:id="rId20"/>
    <p:sldId id="280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9A0C13A-1D14-4D2A-8F61-0E19254B9E42}">
          <p14:sldIdLst>
            <p14:sldId id="256"/>
            <p14:sldId id="257"/>
            <p14:sldId id="258"/>
            <p14:sldId id="259"/>
            <p14:sldId id="264"/>
            <p14:sldId id="261"/>
            <p14:sldId id="262"/>
            <p14:sldId id="265"/>
            <p14:sldId id="266"/>
            <p14:sldId id="267"/>
            <p14:sldId id="269"/>
            <p14:sldId id="270"/>
            <p14:sldId id="272"/>
            <p14:sldId id="277"/>
            <p14:sldId id="273"/>
            <p14:sldId id="279"/>
            <p14:sldId id="271"/>
            <p14:sldId id="278"/>
            <p14:sldId id="274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2" initials="p" lastIdx="1" clrIdx="0">
    <p:extLst>
      <p:ext uri="{19B8F6BF-5375-455C-9EA6-DF929625EA0E}">
        <p15:presenceInfo xmlns:p15="http://schemas.microsoft.com/office/powerpoint/2012/main" userId="pc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C1D7A-C195-475D-8AC5-8273286165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3F0369-80E1-4A5D-A0BF-78D30BDAF725}">
      <dgm:prSet/>
      <dgm:spPr/>
      <dgm:t>
        <a:bodyPr/>
        <a:lstStyle/>
        <a:p>
          <a:r>
            <a:rPr lang="en-US"/>
            <a:t>Cadence Virtuoso Schematic Editor / Layout Editor</a:t>
          </a:r>
        </a:p>
      </dgm:t>
    </dgm:pt>
    <dgm:pt modelId="{930BECC3-1861-4712-A048-04908B14DC37}" type="parTrans" cxnId="{2BEF64A9-F78F-46E8-87AD-DA97ADAABEE2}">
      <dgm:prSet/>
      <dgm:spPr/>
      <dgm:t>
        <a:bodyPr/>
        <a:lstStyle/>
        <a:p>
          <a:endParaRPr lang="en-US"/>
        </a:p>
      </dgm:t>
    </dgm:pt>
    <dgm:pt modelId="{7716AE1F-A35A-4442-AF03-0C63E0E0C6E7}" type="sibTrans" cxnId="{2BEF64A9-F78F-46E8-87AD-DA97ADAABEE2}">
      <dgm:prSet/>
      <dgm:spPr/>
      <dgm:t>
        <a:bodyPr/>
        <a:lstStyle/>
        <a:p>
          <a:endParaRPr lang="en-US"/>
        </a:p>
      </dgm:t>
    </dgm:pt>
    <dgm:pt modelId="{3C26C72A-C6EF-4425-95C2-CFDCDE2AEA2F}">
      <dgm:prSet/>
      <dgm:spPr/>
      <dgm:t>
        <a:bodyPr/>
        <a:lstStyle/>
        <a:p>
          <a:r>
            <a:rPr lang="en-US"/>
            <a:t>Cadence Virtuoso Spectre / ADE</a:t>
          </a:r>
        </a:p>
      </dgm:t>
    </dgm:pt>
    <dgm:pt modelId="{6B6C24CE-7A75-4A40-B917-204C32414D05}" type="parTrans" cxnId="{C3D79C34-A03C-4937-825A-D07DA18D414A}">
      <dgm:prSet/>
      <dgm:spPr/>
      <dgm:t>
        <a:bodyPr/>
        <a:lstStyle/>
        <a:p>
          <a:endParaRPr lang="en-US"/>
        </a:p>
      </dgm:t>
    </dgm:pt>
    <dgm:pt modelId="{CDE7A5A6-311A-4C33-BD50-01ABD150DA2A}" type="sibTrans" cxnId="{C3D79C34-A03C-4937-825A-D07DA18D414A}">
      <dgm:prSet/>
      <dgm:spPr/>
      <dgm:t>
        <a:bodyPr/>
        <a:lstStyle/>
        <a:p>
          <a:endParaRPr lang="en-US"/>
        </a:p>
      </dgm:t>
    </dgm:pt>
    <dgm:pt modelId="{2ADC8E66-15E4-4605-8B82-130A2C0572C1}">
      <dgm:prSet/>
      <dgm:spPr/>
      <dgm:t>
        <a:bodyPr/>
        <a:lstStyle/>
        <a:p>
          <a:r>
            <a:rPr lang="en-US"/>
            <a:t>Assura(LVS &amp; DRC)</a:t>
          </a:r>
        </a:p>
      </dgm:t>
    </dgm:pt>
    <dgm:pt modelId="{936322B8-A9DE-4274-940F-FA58AA2C72B9}" type="parTrans" cxnId="{BDAD9856-3059-47AC-87C7-0F362C5363FF}">
      <dgm:prSet/>
      <dgm:spPr/>
      <dgm:t>
        <a:bodyPr/>
        <a:lstStyle/>
        <a:p>
          <a:endParaRPr lang="en-US"/>
        </a:p>
      </dgm:t>
    </dgm:pt>
    <dgm:pt modelId="{CA3138E2-D357-442C-A881-17E861DAD2C7}" type="sibTrans" cxnId="{BDAD9856-3059-47AC-87C7-0F362C5363FF}">
      <dgm:prSet/>
      <dgm:spPr/>
      <dgm:t>
        <a:bodyPr/>
        <a:lstStyle/>
        <a:p>
          <a:endParaRPr lang="en-US"/>
        </a:p>
      </dgm:t>
    </dgm:pt>
    <dgm:pt modelId="{728ABC6C-C826-4119-892E-31C8B0B3BD58}">
      <dgm:prSet/>
      <dgm:spPr/>
      <dgm:t>
        <a:bodyPr/>
        <a:lstStyle/>
        <a:p>
          <a:r>
            <a:rPr lang="en-US"/>
            <a:t>GPDK090</a:t>
          </a:r>
        </a:p>
      </dgm:t>
    </dgm:pt>
    <dgm:pt modelId="{FA551425-EDBA-4543-AF17-16FD9B65402D}" type="parTrans" cxnId="{A1A22E02-BD1C-4959-9D0A-16A3B62428AC}">
      <dgm:prSet/>
      <dgm:spPr/>
      <dgm:t>
        <a:bodyPr/>
        <a:lstStyle/>
        <a:p>
          <a:endParaRPr lang="en-US"/>
        </a:p>
      </dgm:t>
    </dgm:pt>
    <dgm:pt modelId="{03D6541F-9110-47BE-AF44-8BCEE9561D85}" type="sibTrans" cxnId="{A1A22E02-BD1C-4959-9D0A-16A3B62428AC}">
      <dgm:prSet/>
      <dgm:spPr/>
      <dgm:t>
        <a:bodyPr/>
        <a:lstStyle/>
        <a:p>
          <a:endParaRPr lang="en-US"/>
        </a:p>
      </dgm:t>
    </dgm:pt>
    <dgm:pt modelId="{876782B3-1445-4485-B00A-F349068896EE}" type="pres">
      <dgm:prSet presAssocID="{707C1D7A-C195-475D-8AC5-827328616583}" presName="linear" presStyleCnt="0">
        <dgm:presLayoutVars>
          <dgm:animLvl val="lvl"/>
          <dgm:resizeHandles val="exact"/>
        </dgm:presLayoutVars>
      </dgm:prSet>
      <dgm:spPr/>
    </dgm:pt>
    <dgm:pt modelId="{4034D9D0-6BE4-47CF-9414-D2F599606A06}" type="pres">
      <dgm:prSet presAssocID="{993F0369-80E1-4A5D-A0BF-78D30BDAF7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5A35AC-0AB7-4C65-8754-E42DE4AD2EB4}" type="pres">
      <dgm:prSet presAssocID="{7716AE1F-A35A-4442-AF03-0C63E0E0C6E7}" presName="spacer" presStyleCnt="0"/>
      <dgm:spPr/>
    </dgm:pt>
    <dgm:pt modelId="{4BB156A1-09BB-4DB9-A759-0F76EA8F9904}" type="pres">
      <dgm:prSet presAssocID="{3C26C72A-C6EF-4425-95C2-CFDCDE2AEA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32FE27-DE8D-4096-8E7F-7832402741E9}" type="pres">
      <dgm:prSet presAssocID="{CDE7A5A6-311A-4C33-BD50-01ABD150DA2A}" presName="spacer" presStyleCnt="0"/>
      <dgm:spPr/>
    </dgm:pt>
    <dgm:pt modelId="{6359BA8D-BDAB-426C-8D74-D63966FB651B}" type="pres">
      <dgm:prSet presAssocID="{2ADC8E66-15E4-4605-8B82-130A2C0572C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B859FA-B640-453B-A88E-9639FF957D5C}" type="pres">
      <dgm:prSet presAssocID="{CA3138E2-D357-442C-A881-17E861DAD2C7}" presName="spacer" presStyleCnt="0"/>
      <dgm:spPr/>
    </dgm:pt>
    <dgm:pt modelId="{DD582FA6-F3A9-4DF7-B85F-869CCBEC1F25}" type="pres">
      <dgm:prSet presAssocID="{728ABC6C-C826-4119-892E-31C8B0B3BD5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1A22E02-BD1C-4959-9D0A-16A3B62428AC}" srcId="{707C1D7A-C195-475D-8AC5-827328616583}" destId="{728ABC6C-C826-4119-892E-31C8B0B3BD58}" srcOrd="3" destOrd="0" parTransId="{FA551425-EDBA-4543-AF17-16FD9B65402D}" sibTransId="{03D6541F-9110-47BE-AF44-8BCEE9561D85}"/>
    <dgm:cxn modelId="{FB8E6B0E-6D29-4A40-B3A9-14897C20CAA8}" type="presOf" srcId="{707C1D7A-C195-475D-8AC5-827328616583}" destId="{876782B3-1445-4485-B00A-F349068896EE}" srcOrd="0" destOrd="0" presId="urn:microsoft.com/office/officeart/2005/8/layout/vList2"/>
    <dgm:cxn modelId="{C3D79C34-A03C-4937-825A-D07DA18D414A}" srcId="{707C1D7A-C195-475D-8AC5-827328616583}" destId="{3C26C72A-C6EF-4425-95C2-CFDCDE2AEA2F}" srcOrd="1" destOrd="0" parTransId="{6B6C24CE-7A75-4A40-B917-204C32414D05}" sibTransId="{CDE7A5A6-311A-4C33-BD50-01ABD150DA2A}"/>
    <dgm:cxn modelId="{E21BF14B-CC6D-43E7-8439-4734EBCE96B4}" type="presOf" srcId="{993F0369-80E1-4A5D-A0BF-78D30BDAF725}" destId="{4034D9D0-6BE4-47CF-9414-D2F599606A06}" srcOrd="0" destOrd="0" presId="urn:microsoft.com/office/officeart/2005/8/layout/vList2"/>
    <dgm:cxn modelId="{BDAD9856-3059-47AC-87C7-0F362C5363FF}" srcId="{707C1D7A-C195-475D-8AC5-827328616583}" destId="{2ADC8E66-15E4-4605-8B82-130A2C0572C1}" srcOrd="2" destOrd="0" parTransId="{936322B8-A9DE-4274-940F-FA58AA2C72B9}" sibTransId="{CA3138E2-D357-442C-A881-17E861DAD2C7}"/>
    <dgm:cxn modelId="{0E9D6287-770B-497B-B8AD-36B6C5A94A8C}" type="presOf" srcId="{3C26C72A-C6EF-4425-95C2-CFDCDE2AEA2F}" destId="{4BB156A1-09BB-4DB9-A759-0F76EA8F9904}" srcOrd="0" destOrd="0" presId="urn:microsoft.com/office/officeart/2005/8/layout/vList2"/>
    <dgm:cxn modelId="{2BEF64A9-F78F-46E8-87AD-DA97ADAABEE2}" srcId="{707C1D7A-C195-475D-8AC5-827328616583}" destId="{993F0369-80E1-4A5D-A0BF-78D30BDAF725}" srcOrd="0" destOrd="0" parTransId="{930BECC3-1861-4712-A048-04908B14DC37}" sibTransId="{7716AE1F-A35A-4442-AF03-0C63E0E0C6E7}"/>
    <dgm:cxn modelId="{F0A0B6AF-9B21-417D-95B4-721FA44DDF45}" type="presOf" srcId="{728ABC6C-C826-4119-892E-31C8B0B3BD58}" destId="{DD582FA6-F3A9-4DF7-B85F-869CCBEC1F25}" srcOrd="0" destOrd="0" presId="urn:microsoft.com/office/officeart/2005/8/layout/vList2"/>
    <dgm:cxn modelId="{039250C5-869C-4072-BA31-206D67CCF190}" type="presOf" srcId="{2ADC8E66-15E4-4605-8B82-130A2C0572C1}" destId="{6359BA8D-BDAB-426C-8D74-D63966FB651B}" srcOrd="0" destOrd="0" presId="urn:microsoft.com/office/officeart/2005/8/layout/vList2"/>
    <dgm:cxn modelId="{59278F8E-2EF6-4720-B8D4-1F381F0A154E}" type="presParOf" srcId="{876782B3-1445-4485-B00A-F349068896EE}" destId="{4034D9D0-6BE4-47CF-9414-D2F599606A06}" srcOrd="0" destOrd="0" presId="urn:microsoft.com/office/officeart/2005/8/layout/vList2"/>
    <dgm:cxn modelId="{DE73EBF3-82EF-4F04-A3A1-9AADF1BB52E9}" type="presParOf" srcId="{876782B3-1445-4485-B00A-F349068896EE}" destId="{B85A35AC-0AB7-4C65-8754-E42DE4AD2EB4}" srcOrd="1" destOrd="0" presId="urn:microsoft.com/office/officeart/2005/8/layout/vList2"/>
    <dgm:cxn modelId="{46CEC2F6-844A-4A64-8454-3EFAADEC2812}" type="presParOf" srcId="{876782B3-1445-4485-B00A-F349068896EE}" destId="{4BB156A1-09BB-4DB9-A759-0F76EA8F9904}" srcOrd="2" destOrd="0" presId="urn:microsoft.com/office/officeart/2005/8/layout/vList2"/>
    <dgm:cxn modelId="{3EAD0733-F7AF-41E3-B075-150764523D57}" type="presParOf" srcId="{876782B3-1445-4485-B00A-F349068896EE}" destId="{6A32FE27-DE8D-4096-8E7F-7832402741E9}" srcOrd="3" destOrd="0" presId="urn:microsoft.com/office/officeart/2005/8/layout/vList2"/>
    <dgm:cxn modelId="{26ADA38C-FD5D-4A87-BDFB-3C974411F96C}" type="presParOf" srcId="{876782B3-1445-4485-B00A-F349068896EE}" destId="{6359BA8D-BDAB-426C-8D74-D63966FB651B}" srcOrd="4" destOrd="0" presId="urn:microsoft.com/office/officeart/2005/8/layout/vList2"/>
    <dgm:cxn modelId="{6D0663E9-3104-48F3-B75C-D71F8D5CD162}" type="presParOf" srcId="{876782B3-1445-4485-B00A-F349068896EE}" destId="{61B859FA-B640-453B-A88E-9639FF957D5C}" srcOrd="5" destOrd="0" presId="urn:microsoft.com/office/officeart/2005/8/layout/vList2"/>
    <dgm:cxn modelId="{E6F69015-73EA-4482-B4B0-D5E8055F5E1C}" type="presParOf" srcId="{876782B3-1445-4485-B00A-F349068896EE}" destId="{DD582FA6-F3A9-4DF7-B85F-869CCBEC1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502D80-7FB3-41EB-B2AB-6446135840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3F778-85BF-4D48-87B8-CE5B6094563B}">
      <dgm:prSet/>
      <dgm:spPr/>
      <dgm:t>
        <a:bodyPr/>
        <a:lstStyle/>
        <a:p>
          <a:r>
            <a:rPr lang="en-US"/>
            <a:t>Digital Logic Gates</a:t>
          </a:r>
        </a:p>
      </dgm:t>
    </dgm:pt>
    <dgm:pt modelId="{F61128AD-4E4E-4ADB-8678-0421D8980C7D}" type="parTrans" cxnId="{35FF610D-C822-411E-816D-D13F9AFADAFD}">
      <dgm:prSet/>
      <dgm:spPr/>
      <dgm:t>
        <a:bodyPr/>
        <a:lstStyle/>
        <a:p>
          <a:endParaRPr lang="en-US"/>
        </a:p>
      </dgm:t>
    </dgm:pt>
    <dgm:pt modelId="{2879A86E-FFE4-4825-BB8F-6B5D359DA9F3}" type="sibTrans" cxnId="{35FF610D-C822-411E-816D-D13F9AFADAFD}">
      <dgm:prSet/>
      <dgm:spPr/>
      <dgm:t>
        <a:bodyPr/>
        <a:lstStyle/>
        <a:p>
          <a:endParaRPr lang="en-US"/>
        </a:p>
      </dgm:t>
    </dgm:pt>
    <dgm:pt modelId="{255BE453-7005-4B79-ADC8-51BD8433758F}">
      <dgm:prSet/>
      <dgm:spPr/>
      <dgm:t>
        <a:bodyPr/>
        <a:lstStyle/>
        <a:p>
          <a:r>
            <a:rPr lang="en-US"/>
            <a:t>NOT</a:t>
          </a:r>
        </a:p>
      </dgm:t>
    </dgm:pt>
    <dgm:pt modelId="{51E994AA-2D0C-4944-8613-790CA5D17CB7}" type="parTrans" cxnId="{A57B83C8-57D7-4F9A-82B7-35287C72C2C4}">
      <dgm:prSet/>
      <dgm:spPr/>
      <dgm:t>
        <a:bodyPr/>
        <a:lstStyle/>
        <a:p>
          <a:endParaRPr lang="en-US"/>
        </a:p>
      </dgm:t>
    </dgm:pt>
    <dgm:pt modelId="{DCF3DFA6-D449-4359-842D-E30871CE9A73}" type="sibTrans" cxnId="{A57B83C8-57D7-4F9A-82B7-35287C72C2C4}">
      <dgm:prSet/>
      <dgm:spPr/>
      <dgm:t>
        <a:bodyPr/>
        <a:lstStyle/>
        <a:p>
          <a:endParaRPr lang="en-US"/>
        </a:p>
      </dgm:t>
    </dgm:pt>
    <dgm:pt modelId="{4ECF60D2-4760-41CC-AD4F-E63B1405968D}">
      <dgm:prSet/>
      <dgm:spPr/>
      <dgm:t>
        <a:bodyPr/>
        <a:lstStyle/>
        <a:p>
          <a:r>
            <a:rPr lang="en-US"/>
            <a:t>2NAND / 3NAND / 4NAND</a:t>
          </a:r>
        </a:p>
      </dgm:t>
    </dgm:pt>
    <dgm:pt modelId="{F12E91C0-A725-4DC8-AD01-2C382DABBC3E}" type="parTrans" cxnId="{AE63B6DB-9EE4-4C0B-A6DF-DB439A580423}">
      <dgm:prSet/>
      <dgm:spPr/>
      <dgm:t>
        <a:bodyPr/>
        <a:lstStyle/>
        <a:p>
          <a:endParaRPr lang="en-US"/>
        </a:p>
      </dgm:t>
    </dgm:pt>
    <dgm:pt modelId="{F3BCEC79-B039-4972-98D8-A9F70156D38F}" type="sibTrans" cxnId="{AE63B6DB-9EE4-4C0B-A6DF-DB439A580423}">
      <dgm:prSet/>
      <dgm:spPr/>
      <dgm:t>
        <a:bodyPr/>
        <a:lstStyle/>
        <a:p>
          <a:endParaRPr lang="en-US"/>
        </a:p>
      </dgm:t>
    </dgm:pt>
    <dgm:pt modelId="{30A7ACEC-9DC8-44E7-8912-8C4F9A065D55}">
      <dgm:prSet/>
      <dgm:spPr/>
      <dgm:t>
        <a:bodyPr/>
        <a:lstStyle/>
        <a:p>
          <a:r>
            <a:rPr lang="en-US"/>
            <a:t>2NOR / 3NOR / 4NOR</a:t>
          </a:r>
        </a:p>
      </dgm:t>
    </dgm:pt>
    <dgm:pt modelId="{FCCD2953-9772-4C7D-A8A1-AF257983C2A8}" type="parTrans" cxnId="{CEAD6C3E-4922-4A63-AF7F-653DE965CED5}">
      <dgm:prSet/>
      <dgm:spPr/>
      <dgm:t>
        <a:bodyPr/>
        <a:lstStyle/>
        <a:p>
          <a:endParaRPr lang="en-US"/>
        </a:p>
      </dgm:t>
    </dgm:pt>
    <dgm:pt modelId="{260DF342-F2E4-4755-B306-E3A08D41AD4F}" type="sibTrans" cxnId="{CEAD6C3E-4922-4A63-AF7F-653DE965CED5}">
      <dgm:prSet/>
      <dgm:spPr/>
      <dgm:t>
        <a:bodyPr/>
        <a:lstStyle/>
        <a:p>
          <a:endParaRPr lang="en-US"/>
        </a:p>
      </dgm:t>
    </dgm:pt>
    <dgm:pt modelId="{77CDFDF8-92A1-4216-8BDD-4F4520F83FCC}">
      <dgm:prSet/>
      <dgm:spPr/>
      <dgm:t>
        <a:bodyPr/>
        <a:lstStyle/>
        <a:p>
          <a:r>
            <a:rPr lang="en-US"/>
            <a:t>Digital Circuits</a:t>
          </a:r>
        </a:p>
      </dgm:t>
    </dgm:pt>
    <dgm:pt modelId="{8990E151-5DE2-4078-87AD-97FF3C188487}" type="parTrans" cxnId="{5D0C6D15-41AA-4F78-9F56-C231D381498B}">
      <dgm:prSet/>
      <dgm:spPr/>
      <dgm:t>
        <a:bodyPr/>
        <a:lstStyle/>
        <a:p>
          <a:endParaRPr lang="en-US"/>
        </a:p>
      </dgm:t>
    </dgm:pt>
    <dgm:pt modelId="{473E5B6F-69D1-4BE7-9172-B1021E682DF8}" type="sibTrans" cxnId="{5D0C6D15-41AA-4F78-9F56-C231D381498B}">
      <dgm:prSet/>
      <dgm:spPr/>
      <dgm:t>
        <a:bodyPr/>
        <a:lstStyle/>
        <a:p>
          <a:endParaRPr lang="en-US"/>
        </a:p>
      </dgm:t>
    </dgm:pt>
    <dgm:pt modelId="{E37B4876-B3FF-4E2E-A9BA-6C1F62E75CC9}">
      <dgm:prSet/>
      <dgm:spPr/>
      <dgm:t>
        <a:bodyPr/>
        <a:lstStyle/>
        <a:p>
          <a:r>
            <a:rPr lang="en-US"/>
            <a:t>2x1 MUX / 4x1 MUX</a:t>
          </a:r>
        </a:p>
      </dgm:t>
    </dgm:pt>
    <dgm:pt modelId="{0A90722B-C389-4418-9F0C-0EE570E96CA0}" type="parTrans" cxnId="{8306BEB6-610D-47F5-835D-AFD0A31DFF8F}">
      <dgm:prSet/>
      <dgm:spPr/>
      <dgm:t>
        <a:bodyPr/>
        <a:lstStyle/>
        <a:p>
          <a:endParaRPr lang="en-US"/>
        </a:p>
      </dgm:t>
    </dgm:pt>
    <dgm:pt modelId="{B0B79213-EC7B-4982-9CB3-D16C51630E85}" type="sibTrans" cxnId="{8306BEB6-610D-47F5-835D-AFD0A31DFF8F}">
      <dgm:prSet/>
      <dgm:spPr/>
      <dgm:t>
        <a:bodyPr/>
        <a:lstStyle/>
        <a:p>
          <a:endParaRPr lang="en-US"/>
        </a:p>
      </dgm:t>
    </dgm:pt>
    <dgm:pt modelId="{664230B6-D0C8-46AA-A46F-A422DEC055E0}">
      <dgm:prSet/>
      <dgm:spPr/>
      <dgm:t>
        <a:bodyPr/>
        <a:lstStyle/>
        <a:p>
          <a:r>
            <a:rPr lang="en-US"/>
            <a:t>HALF_ADDER / FULL_ADDER / 4BIT_ADDER</a:t>
          </a:r>
        </a:p>
      </dgm:t>
    </dgm:pt>
    <dgm:pt modelId="{F3A05C90-A5D7-4605-BB3E-B3A62F524DDE}" type="parTrans" cxnId="{79CCD746-D700-49A9-AF3F-57600D8A232C}">
      <dgm:prSet/>
      <dgm:spPr/>
      <dgm:t>
        <a:bodyPr/>
        <a:lstStyle/>
        <a:p>
          <a:endParaRPr lang="en-US"/>
        </a:p>
      </dgm:t>
    </dgm:pt>
    <dgm:pt modelId="{D9CF4A9F-D7E0-4FAE-8A06-0150CEA5725B}" type="sibTrans" cxnId="{79CCD746-D700-49A9-AF3F-57600D8A232C}">
      <dgm:prSet/>
      <dgm:spPr/>
      <dgm:t>
        <a:bodyPr/>
        <a:lstStyle/>
        <a:p>
          <a:endParaRPr lang="en-US"/>
        </a:p>
      </dgm:t>
    </dgm:pt>
    <dgm:pt modelId="{A9D57278-3F8D-4A20-80D2-2AB384762E9C}" type="pres">
      <dgm:prSet presAssocID="{1A502D80-7FB3-41EB-B2AB-6446135840EC}" presName="linear" presStyleCnt="0">
        <dgm:presLayoutVars>
          <dgm:dir/>
          <dgm:animLvl val="lvl"/>
          <dgm:resizeHandles val="exact"/>
        </dgm:presLayoutVars>
      </dgm:prSet>
      <dgm:spPr/>
    </dgm:pt>
    <dgm:pt modelId="{B8C91E69-C7D0-438E-AF6B-A08CCA8262C1}" type="pres">
      <dgm:prSet presAssocID="{EBD3F778-85BF-4D48-87B8-CE5B6094563B}" presName="parentLin" presStyleCnt="0"/>
      <dgm:spPr/>
    </dgm:pt>
    <dgm:pt modelId="{B89C0CC1-70D9-49FB-A01D-C7A107DFBC47}" type="pres">
      <dgm:prSet presAssocID="{EBD3F778-85BF-4D48-87B8-CE5B6094563B}" presName="parentLeftMargin" presStyleLbl="node1" presStyleIdx="0" presStyleCnt="2"/>
      <dgm:spPr/>
    </dgm:pt>
    <dgm:pt modelId="{4B663416-D639-4346-8763-F487687A05EC}" type="pres">
      <dgm:prSet presAssocID="{EBD3F778-85BF-4D48-87B8-CE5B6094563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A8962C-5EB0-4F7B-847B-531797130FB9}" type="pres">
      <dgm:prSet presAssocID="{EBD3F778-85BF-4D48-87B8-CE5B6094563B}" presName="negativeSpace" presStyleCnt="0"/>
      <dgm:spPr/>
    </dgm:pt>
    <dgm:pt modelId="{00357988-6EBF-4108-B23C-07A719BAEEB8}" type="pres">
      <dgm:prSet presAssocID="{EBD3F778-85BF-4D48-87B8-CE5B6094563B}" presName="childText" presStyleLbl="conFgAcc1" presStyleIdx="0" presStyleCnt="2">
        <dgm:presLayoutVars>
          <dgm:bulletEnabled val="1"/>
        </dgm:presLayoutVars>
      </dgm:prSet>
      <dgm:spPr/>
    </dgm:pt>
    <dgm:pt modelId="{2C247EA0-1C24-4C51-901D-555ED15E3B32}" type="pres">
      <dgm:prSet presAssocID="{2879A86E-FFE4-4825-BB8F-6B5D359DA9F3}" presName="spaceBetweenRectangles" presStyleCnt="0"/>
      <dgm:spPr/>
    </dgm:pt>
    <dgm:pt modelId="{5847A132-8CD5-46D5-A515-CA58F71AD6A3}" type="pres">
      <dgm:prSet presAssocID="{77CDFDF8-92A1-4216-8BDD-4F4520F83FCC}" presName="parentLin" presStyleCnt="0"/>
      <dgm:spPr/>
    </dgm:pt>
    <dgm:pt modelId="{5AF31AF0-FCCC-41BE-87F6-03895173514E}" type="pres">
      <dgm:prSet presAssocID="{77CDFDF8-92A1-4216-8BDD-4F4520F83FCC}" presName="parentLeftMargin" presStyleLbl="node1" presStyleIdx="0" presStyleCnt="2"/>
      <dgm:spPr/>
    </dgm:pt>
    <dgm:pt modelId="{27107326-7761-41DB-8C1B-90288647B147}" type="pres">
      <dgm:prSet presAssocID="{77CDFDF8-92A1-4216-8BDD-4F4520F83FC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35968CC-82EB-49F9-85B3-41DF9C691249}" type="pres">
      <dgm:prSet presAssocID="{77CDFDF8-92A1-4216-8BDD-4F4520F83FCC}" presName="negativeSpace" presStyleCnt="0"/>
      <dgm:spPr/>
    </dgm:pt>
    <dgm:pt modelId="{BBA402CF-52E5-4CFA-96CA-0C0718B57C16}" type="pres">
      <dgm:prSet presAssocID="{77CDFDF8-92A1-4216-8BDD-4F4520F83FC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FF610D-C822-411E-816D-D13F9AFADAFD}" srcId="{1A502D80-7FB3-41EB-B2AB-6446135840EC}" destId="{EBD3F778-85BF-4D48-87B8-CE5B6094563B}" srcOrd="0" destOrd="0" parTransId="{F61128AD-4E4E-4ADB-8678-0421D8980C7D}" sibTransId="{2879A86E-FFE4-4825-BB8F-6B5D359DA9F3}"/>
    <dgm:cxn modelId="{5D0C6D15-41AA-4F78-9F56-C231D381498B}" srcId="{1A502D80-7FB3-41EB-B2AB-6446135840EC}" destId="{77CDFDF8-92A1-4216-8BDD-4F4520F83FCC}" srcOrd="1" destOrd="0" parTransId="{8990E151-5DE2-4078-87AD-97FF3C188487}" sibTransId="{473E5B6F-69D1-4BE7-9172-B1021E682DF8}"/>
    <dgm:cxn modelId="{1B62BA20-F273-4B51-AC0B-9DE362088620}" type="presOf" srcId="{77CDFDF8-92A1-4216-8BDD-4F4520F83FCC}" destId="{27107326-7761-41DB-8C1B-90288647B147}" srcOrd="1" destOrd="0" presId="urn:microsoft.com/office/officeart/2005/8/layout/list1"/>
    <dgm:cxn modelId="{4B931829-C372-4962-8D53-6B8B0E37460B}" type="presOf" srcId="{1A502D80-7FB3-41EB-B2AB-6446135840EC}" destId="{A9D57278-3F8D-4A20-80D2-2AB384762E9C}" srcOrd="0" destOrd="0" presId="urn:microsoft.com/office/officeart/2005/8/layout/list1"/>
    <dgm:cxn modelId="{B1740E35-9AAF-4598-8006-FBBC6CC1D24C}" type="presOf" srcId="{EBD3F778-85BF-4D48-87B8-CE5B6094563B}" destId="{B89C0CC1-70D9-49FB-A01D-C7A107DFBC47}" srcOrd="0" destOrd="0" presId="urn:microsoft.com/office/officeart/2005/8/layout/list1"/>
    <dgm:cxn modelId="{D8145E38-049A-43E0-B9D1-0C9E9D65DAB6}" type="presOf" srcId="{77CDFDF8-92A1-4216-8BDD-4F4520F83FCC}" destId="{5AF31AF0-FCCC-41BE-87F6-03895173514E}" srcOrd="0" destOrd="0" presId="urn:microsoft.com/office/officeart/2005/8/layout/list1"/>
    <dgm:cxn modelId="{CEAD6C3E-4922-4A63-AF7F-653DE965CED5}" srcId="{EBD3F778-85BF-4D48-87B8-CE5B6094563B}" destId="{30A7ACEC-9DC8-44E7-8912-8C4F9A065D55}" srcOrd="2" destOrd="0" parTransId="{FCCD2953-9772-4C7D-A8A1-AF257983C2A8}" sibTransId="{260DF342-F2E4-4755-B306-E3A08D41AD4F}"/>
    <dgm:cxn modelId="{79CCD746-D700-49A9-AF3F-57600D8A232C}" srcId="{77CDFDF8-92A1-4216-8BDD-4F4520F83FCC}" destId="{664230B6-D0C8-46AA-A46F-A422DEC055E0}" srcOrd="1" destOrd="0" parTransId="{F3A05C90-A5D7-4605-BB3E-B3A62F524DDE}" sibTransId="{D9CF4A9F-D7E0-4FAE-8A06-0150CEA5725B}"/>
    <dgm:cxn modelId="{6801DA6F-CE8C-4B3A-B778-BCD0859840DC}" type="presOf" srcId="{664230B6-D0C8-46AA-A46F-A422DEC055E0}" destId="{BBA402CF-52E5-4CFA-96CA-0C0718B57C16}" srcOrd="0" destOrd="1" presId="urn:microsoft.com/office/officeart/2005/8/layout/list1"/>
    <dgm:cxn modelId="{13D6D07C-DCFF-43EF-913D-D4002F75A688}" type="presOf" srcId="{30A7ACEC-9DC8-44E7-8912-8C4F9A065D55}" destId="{00357988-6EBF-4108-B23C-07A719BAEEB8}" srcOrd="0" destOrd="2" presId="urn:microsoft.com/office/officeart/2005/8/layout/list1"/>
    <dgm:cxn modelId="{8306BEB6-610D-47F5-835D-AFD0A31DFF8F}" srcId="{77CDFDF8-92A1-4216-8BDD-4F4520F83FCC}" destId="{E37B4876-B3FF-4E2E-A9BA-6C1F62E75CC9}" srcOrd="0" destOrd="0" parTransId="{0A90722B-C389-4418-9F0C-0EE570E96CA0}" sibTransId="{B0B79213-EC7B-4982-9CB3-D16C51630E85}"/>
    <dgm:cxn modelId="{A57B83C8-57D7-4F9A-82B7-35287C72C2C4}" srcId="{EBD3F778-85BF-4D48-87B8-CE5B6094563B}" destId="{255BE453-7005-4B79-ADC8-51BD8433758F}" srcOrd="0" destOrd="0" parTransId="{51E994AA-2D0C-4944-8613-790CA5D17CB7}" sibTransId="{DCF3DFA6-D449-4359-842D-E30871CE9A73}"/>
    <dgm:cxn modelId="{773A91D0-956A-4D45-96FA-0059EA3B436F}" type="presOf" srcId="{E37B4876-B3FF-4E2E-A9BA-6C1F62E75CC9}" destId="{BBA402CF-52E5-4CFA-96CA-0C0718B57C16}" srcOrd="0" destOrd="0" presId="urn:microsoft.com/office/officeart/2005/8/layout/list1"/>
    <dgm:cxn modelId="{AE63B6DB-9EE4-4C0B-A6DF-DB439A580423}" srcId="{EBD3F778-85BF-4D48-87B8-CE5B6094563B}" destId="{4ECF60D2-4760-41CC-AD4F-E63B1405968D}" srcOrd="1" destOrd="0" parTransId="{F12E91C0-A725-4DC8-AD01-2C382DABBC3E}" sibTransId="{F3BCEC79-B039-4972-98D8-A9F70156D38F}"/>
    <dgm:cxn modelId="{F42DE1DE-ACAF-43B1-AFEE-F0B41ECD1DE9}" type="presOf" srcId="{4ECF60D2-4760-41CC-AD4F-E63B1405968D}" destId="{00357988-6EBF-4108-B23C-07A719BAEEB8}" srcOrd="0" destOrd="1" presId="urn:microsoft.com/office/officeart/2005/8/layout/list1"/>
    <dgm:cxn modelId="{667FE0EA-F4E6-410B-90C2-502FC0D850C0}" type="presOf" srcId="{EBD3F778-85BF-4D48-87B8-CE5B6094563B}" destId="{4B663416-D639-4346-8763-F487687A05EC}" srcOrd="1" destOrd="0" presId="urn:microsoft.com/office/officeart/2005/8/layout/list1"/>
    <dgm:cxn modelId="{AEB390ED-D023-46D7-860F-48C16CA23280}" type="presOf" srcId="{255BE453-7005-4B79-ADC8-51BD8433758F}" destId="{00357988-6EBF-4108-B23C-07A719BAEEB8}" srcOrd="0" destOrd="0" presId="urn:microsoft.com/office/officeart/2005/8/layout/list1"/>
    <dgm:cxn modelId="{67C7A968-EE17-42A8-8C55-998CF8005F1D}" type="presParOf" srcId="{A9D57278-3F8D-4A20-80D2-2AB384762E9C}" destId="{B8C91E69-C7D0-438E-AF6B-A08CCA8262C1}" srcOrd="0" destOrd="0" presId="urn:microsoft.com/office/officeart/2005/8/layout/list1"/>
    <dgm:cxn modelId="{5D76ABE3-11DD-4536-954F-CD5BF6F78448}" type="presParOf" srcId="{B8C91E69-C7D0-438E-AF6B-A08CCA8262C1}" destId="{B89C0CC1-70D9-49FB-A01D-C7A107DFBC47}" srcOrd="0" destOrd="0" presId="urn:microsoft.com/office/officeart/2005/8/layout/list1"/>
    <dgm:cxn modelId="{5C9D74AC-336D-4EE6-A5FE-24DA0E7CD4AD}" type="presParOf" srcId="{B8C91E69-C7D0-438E-AF6B-A08CCA8262C1}" destId="{4B663416-D639-4346-8763-F487687A05EC}" srcOrd="1" destOrd="0" presId="urn:microsoft.com/office/officeart/2005/8/layout/list1"/>
    <dgm:cxn modelId="{E47BD045-F1E7-4C28-BAD5-9C2A60A4E9B4}" type="presParOf" srcId="{A9D57278-3F8D-4A20-80D2-2AB384762E9C}" destId="{A9A8962C-5EB0-4F7B-847B-531797130FB9}" srcOrd="1" destOrd="0" presId="urn:microsoft.com/office/officeart/2005/8/layout/list1"/>
    <dgm:cxn modelId="{2F92D532-6A70-4865-A0F0-98126CCEB3CD}" type="presParOf" srcId="{A9D57278-3F8D-4A20-80D2-2AB384762E9C}" destId="{00357988-6EBF-4108-B23C-07A719BAEEB8}" srcOrd="2" destOrd="0" presId="urn:microsoft.com/office/officeart/2005/8/layout/list1"/>
    <dgm:cxn modelId="{82B55F11-4A98-480F-8443-F4C663F80A2F}" type="presParOf" srcId="{A9D57278-3F8D-4A20-80D2-2AB384762E9C}" destId="{2C247EA0-1C24-4C51-901D-555ED15E3B32}" srcOrd="3" destOrd="0" presId="urn:microsoft.com/office/officeart/2005/8/layout/list1"/>
    <dgm:cxn modelId="{E0112806-3B66-4FFE-961B-C98DBDEF9D4F}" type="presParOf" srcId="{A9D57278-3F8D-4A20-80D2-2AB384762E9C}" destId="{5847A132-8CD5-46D5-A515-CA58F71AD6A3}" srcOrd="4" destOrd="0" presId="urn:microsoft.com/office/officeart/2005/8/layout/list1"/>
    <dgm:cxn modelId="{DF408B28-CE61-42F8-B19E-DC5C3F2573ED}" type="presParOf" srcId="{5847A132-8CD5-46D5-A515-CA58F71AD6A3}" destId="{5AF31AF0-FCCC-41BE-87F6-03895173514E}" srcOrd="0" destOrd="0" presId="urn:microsoft.com/office/officeart/2005/8/layout/list1"/>
    <dgm:cxn modelId="{496DB51C-F403-415A-9742-956AD8217C79}" type="presParOf" srcId="{5847A132-8CD5-46D5-A515-CA58F71AD6A3}" destId="{27107326-7761-41DB-8C1B-90288647B147}" srcOrd="1" destOrd="0" presId="urn:microsoft.com/office/officeart/2005/8/layout/list1"/>
    <dgm:cxn modelId="{73CB8BB8-86D4-4BA1-B999-71B53681C9EF}" type="presParOf" srcId="{A9D57278-3F8D-4A20-80D2-2AB384762E9C}" destId="{435968CC-82EB-49F9-85B3-41DF9C691249}" srcOrd="5" destOrd="0" presId="urn:microsoft.com/office/officeart/2005/8/layout/list1"/>
    <dgm:cxn modelId="{8D62D114-6002-42D9-B9C4-CE21D20232B4}" type="presParOf" srcId="{A9D57278-3F8D-4A20-80D2-2AB384762E9C}" destId="{BBA402CF-52E5-4CFA-96CA-0C0718B57C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4D9D0-6BE4-47CF-9414-D2F599606A06}">
      <dsp:nvSpPr>
        <dsp:cNvPr id="0" name=""/>
        <dsp:cNvSpPr/>
      </dsp:nvSpPr>
      <dsp:spPr>
        <a:xfrm>
          <a:off x="0" y="5310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Cadence Virtuoso Schematic Editor / Layout Editor</a:t>
          </a:r>
        </a:p>
      </dsp:txBody>
      <dsp:txXfrm>
        <a:off x="48433" y="101542"/>
        <a:ext cx="10418734" cy="895294"/>
      </dsp:txXfrm>
    </dsp:sp>
    <dsp:sp modelId="{4BB156A1-09BB-4DB9-A759-0F76EA8F9904}">
      <dsp:nvSpPr>
        <dsp:cNvPr id="0" name=""/>
        <dsp:cNvSpPr/>
      </dsp:nvSpPr>
      <dsp:spPr>
        <a:xfrm>
          <a:off x="0" y="113742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Cadence Virtuoso Spectre / ADE</a:t>
          </a:r>
        </a:p>
      </dsp:txBody>
      <dsp:txXfrm>
        <a:off x="48433" y="1185862"/>
        <a:ext cx="10418734" cy="895294"/>
      </dsp:txXfrm>
    </dsp:sp>
    <dsp:sp modelId="{6359BA8D-BDAB-426C-8D74-D63966FB651B}">
      <dsp:nvSpPr>
        <dsp:cNvPr id="0" name=""/>
        <dsp:cNvSpPr/>
      </dsp:nvSpPr>
      <dsp:spPr>
        <a:xfrm>
          <a:off x="0" y="222174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Assura(LVS &amp; DRC)</a:t>
          </a:r>
        </a:p>
      </dsp:txBody>
      <dsp:txXfrm>
        <a:off x="48433" y="2270182"/>
        <a:ext cx="10418734" cy="895294"/>
      </dsp:txXfrm>
    </dsp:sp>
    <dsp:sp modelId="{DD582FA6-F3A9-4DF7-B85F-869CCBEC1F25}">
      <dsp:nvSpPr>
        <dsp:cNvPr id="0" name=""/>
        <dsp:cNvSpPr/>
      </dsp:nvSpPr>
      <dsp:spPr>
        <a:xfrm>
          <a:off x="0" y="330606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GPDK090</a:t>
          </a:r>
        </a:p>
      </dsp:txBody>
      <dsp:txXfrm>
        <a:off x="48433" y="3354502"/>
        <a:ext cx="10418734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57988-6EBF-4108-B23C-07A719BAEEB8}">
      <dsp:nvSpPr>
        <dsp:cNvPr id="0" name=""/>
        <dsp:cNvSpPr/>
      </dsp:nvSpPr>
      <dsp:spPr>
        <a:xfrm>
          <a:off x="0" y="365994"/>
          <a:ext cx="1051560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NOT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2NAND / 3NAND / 4NAND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2NOR / 3NOR / 4NOR</a:t>
          </a:r>
        </a:p>
      </dsp:txBody>
      <dsp:txXfrm>
        <a:off x="0" y="365994"/>
        <a:ext cx="10515600" cy="1984500"/>
      </dsp:txXfrm>
    </dsp:sp>
    <dsp:sp modelId="{4B663416-D639-4346-8763-F487687A05EC}">
      <dsp:nvSpPr>
        <dsp:cNvPr id="0" name=""/>
        <dsp:cNvSpPr/>
      </dsp:nvSpPr>
      <dsp:spPr>
        <a:xfrm>
          <a:off x="525780" y="56034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Digital Logic Gates</a:t>
          </a:r>
        </a:p>
      </dsp:txBody>
      <dsp:txXfrm>
        <a:off x="556042" y="86296"/>
        <a:ext cx="7300396" cy="559396"/>
      </dsp:txXfrm>
    </dsp:sp>
    <dsp:sp modelId="{BBA402CF-52E5-4CFA-96CA-0C0718B57C16}">
      <dsp:nvSpPr>
        <dsp:cNvPr id="0" name=""/>
        <dsp:cNvSpPr/>
      </dsp:nvSpPr>
      <dsp:spPr>
        <a:xfrm>
          <a:off x="0" y="2773854"/>
          <a:ext cx="1051560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2x1 MUX / 4x1 MUX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HALF_ADDER / FULL_ADDER / 4BIT_ADDER</a:t>
          </a:r>
        </a:p>
      </dsp:txBody>
      <dsp:txXfrm>
        <a:off x="0" y="2773854"/>
        <a:ext cx="10515600" cy="1521449"/>
      </dsp:txXfrm>
    </dsp:sp>
    <dsp:sp modelId="{27107326-7761-41DB-8C1B-90288647B147}">
      <dsp:nvSpPr>
        <dsp:cNvPr id="0" name=""/>
        <dsp:cNvSpPr/>
      </dsp:nvSpPr>
      <dsp:spPr>
        <a:xfrm>
          <a:off x="525780" y="2463894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Digital Circuits</a:t>
          </a:r>
        </a:p>
      </dsp:txBody>
      <dsp:txXfrm>
        <a:off x="556042" y="2494156"/>
        <a:ext cx="730039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427C3-34F7-4C7A-A486-131DE219AE7B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A9DD3-E459-41A8-8FCE-A83C258AE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4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29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6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HALF_ADDER / FULL_ADDER / 4BIT_ADDER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2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4605-4AF3-CA11-6DD9-A8871F53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C605FA-3BB5-F859-914A-4D48B6C86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55545C-E9CB-3D7E-8743-9982CDB4E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HALF_ADDER / FULL_ADDER / 4BIT_ADDER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9B463-4BC9-5C03-AD7F-349556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92E8-D072-E417-F2E2-382A37C6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82A0AC-0815-EF99-4AFF-8FF54E9C5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B69678-6AA1-CC58-5A0A-B9CB95B3B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HALF_ADDER / FULL_ADDER / 4BIT_ADDER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5A976-02C3-C520-3B72-23A185A50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2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839E-ECED-123E-ECB7-86396F5C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7DB69A-D544-ECE7-C8CF-2B9E981F8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91D4F9-FD43-2000-16D0-53B1C87C3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HALF_ADDER / FULL_ADDER / 4BIT_ADDER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AF97DD-4B2C-157E-6CAF-EAEDEE101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5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BF536-C11D-61F1-1F0C-F96EEA84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3A6A12-BA5D-582C-A92A-9FB5243AB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F297F-98C6-2A7F-4F71-E7EDAB3AA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HALF_ADDER / FULL_ADDER / 4BIT_ADDER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24B5D-4239-FB77-AB61-9CC13CCF9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A9DD3-E459-41A8-8FCE-A83C258AE3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8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9610-D083-2E39-9612-D91B9067D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469CB9-BE8B-64A0-21E1-EFA9C736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EB71B-9FB6-7B5D-F4EB-1C885230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02AD3-381A-1B79-64EC-AF84212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CFD43-7ACC-C37F-C7C3-636EE322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3D4-EF03-17C3-DE66-0FD94F69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48BC6-7A0A-4D93-F4A3-F171A1742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6184C-183C-AA08-7A7B-F82FE8AB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18813-AAFA-EBC6-EE74-FCD8B665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534E9-5120-194C-9E15-D1FB7558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4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9EC2BE-B687-D51A-7331-0BB2A6478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4FA30-93F6-9807-4F45-E3EF25CA9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8E42C-257A-9E45-4631-57F8F41D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5E784-25FE-C18B-F6E6-B2E6058B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D6486-946F-63CE-C12F-198B7D0C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ACB41-C1F3-8A6F-D0EA-9C9832A5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5731B-D62F-DE29-06C9-2D02B223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9B5C8-5243-88C7-DD3B-3BF2090B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036F0-6B47-FE4D-2041-7167F36C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32796-1AE0-A9F9-25BF-ADF94CE6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4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6E277-3590-A9D6-82A9-548A7C80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ECF0A-53B1-3717-897A-503177137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5D87E-F228-85D8-D975-B5B14122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8B6B4-3BB3-9DEF-3CAE-AA4573F50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7D833-4514-1E7D-CAA1-FF30DB99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5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52940-C4B2-54AF-D2F6-C7EA2835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DF0F0-B8F8-69CB-84BE-DE15A44B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A05E50-4E23-E313-4057-262B8EA4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BF5102-E692-413E-2983-86A6FC78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713DF-879B-61B2-9288-92AFE812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C426F2-95FB-1982-B61F-6C777E72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55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8DDA2-279A-41DD-3F29-03E54378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464C1-F5A7-4D98-DD4D-E8B8B000C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C29D5B-F2D0-BF54-146B-87D65705D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3D5E28-BAFB-6A7A-0774-DD0346026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A8D8-DA12-FB70-E3F4-1AE0C7ECC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43B8D-92DF-212A-AD14-6D818D1B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0DCE9-649A-0B0C-9D99-15D4102B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CA4EF9-385C-53B3-92CE-1E1E1868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1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D44F8-50C8-B030-E8D2-ECAE783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55F2D0-20D8-58AD-870A-724DB2D8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AE01F5-007B-6FF0-406B-D461D45A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EED97D-720E-59C9-0CD7-F7BDF8E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5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A9AA2F-6434-4F5D-B769-EE8DFCCB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C2C12F-B18B-173D-368A-FE6FD6A5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C1335-1896-9152-7247-695DDB0D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6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CE6E-7D2F-1CB2-FF21-F0101865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08882-A81F-865C-B46D-2C7D4FA7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EB406-FA2A-1029-4EAC-BC32B0EF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5B54B7-4871-4BDD-BB11-20FBE072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CD065-A12A-8FC8-FEB0-D03026DD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D0D91-9BCD-8B3F-DBEF-7DF9CB45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8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AF1C0-B79E-19E7-C159-6BBFC1D8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F019D0-5DB1-A3F7-1446-3510D06EB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F741-6212-3458-9B07-E122D1692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03D88-A2FF-A65C-0BCE-D71226CC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B66003-166E-F8B4-D6EF-EDA2F549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D650E-C827-4BDF-1458-78097948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7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918BF-B46D-E275-7F1B-CD553E6D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8C495A-FAE7-2E4E-142C-2B1706DEC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F03A1-017B-3B85-0854-55774D9DE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E1E7-A7A4-417D-9317-3FF935B30FA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EF9F0-4B2E-7F07-7D32-70D9360F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88B00-3037-0EF9-E29A-E8201DEAE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88EBF-A14E-4D26-9679-15990652B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4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im0607118@nav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51B421-7510-802B-758E-52D7BEA8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One-Chip Design</a:t>
            </a:r>
          </a:p>
        </p:txBody>
      </p:sp>
      <p:cxnSp>
        <p:nvCxnSpPr>
          <p:cNvPr id="35" name="Straight Connector 3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DFC91AA2-5822-44DB-AF21-AE29E0597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29" y="3408218"/>
            <a:ext cx="3634571" cy="421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B.S. </a:t>
            </a:r>
            <a:r>
              <a:rPr lang="en-US" altLang="ko-KR" sz="2000" dirty="0" err="1"/>
              <a:t>YoungHyun</a:t>
            </a:r>
            <a:r>
              <a:rPr lang="en-US" altLang="ko-KR" sz="2000" dirty="0"/>
              <a:t> Kim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97290-F27E-D0CE-EF55-82B7EFC7E7E3}"/>
              </a:ext>
            </a:extLst>
          </p:cNvPr>
          <p:cNvSpPr txBox="1"/>
          <p:nvPr/>
        </p:nvSpPr>
        <p:spPr>
          <a:xfrm>
            <a:off x="4976029" y="3007975"/>
            <a:ext cx="5213977" cy="42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Cadence Full-Custom IC Design</a:t>
            </a:r>
          </a:p>
        </p:txBody>
      </p:sp>
    </p:spTree>
    <p:extLst>
      <p:ext uri="{BB962C8B-B14F-4D97-AF65-F5344CB8AC3E}">
        <p14:creationId xmlns:p14="http://schemas.microsoft.com/office/powerpoint/2010/main" val="155099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C9BD7-578C-D7E5-47FB-22DA4C0D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MUX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6D2CDD-E6E5-8180-18B9-C06C80A6E3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755254"/>
              </a:xfrm>
            </p:spPr>
            <p:txBody>
              <a:bodyPr/>
              <a:lstStyle/>
              <a:p>
                <a:r>
                  <a:rPr lang="en-US" altLang="ko-KR" dirty="0"/>
                  <a:t>Multiplexer</a:t>
                </a:r>
              </a:p>
              <a:p>
                <a:pPr lvl="1"/>
                <a:r>
                  <a:rPr lang="en-US" altLang="ko-KR" dirty="0"/>
                  <a:t>A multiplexer (data selector, abbreviated as MUX) has a group of data inputs and a group of control inputs</a:t>
                </a:r>
              </a:p>
              <a:p>
                <a:pPr lvl="1"/>
                <a:r>
                  <a:rPr lang="en-US" altLang="ko-KR" dirty="0"/>
                  <a:t>The control inputs are used to select one of 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data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inputs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connect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terminal.</a:t>
                </a:r>
              </a:p>
              <a:p>
                <a:pPr lvl="1"/>
                <a:r>
                  <a:rPr lang="en-US" altLang="ko-KR" dirty="0"/>
                  <a:t>Logic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b="0" dirty="0"/>
                  <a:t> MUX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0" dirty="0"/>
                  <a:t>Symbol of Mux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6D2CDD-E6E5-8180-18B9-C06C80A6E3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755254"/>
              </a:xfrm>
              <a:blipFill>
                <a:blip r:embed="rId2"/>
                <a:stretch>
                  <a:fillRect l="-1043" t="-3761" b="-4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B16D400-8CE9-8FB7-DB77-C85752D4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71" y="4106349"/>
            <a:ext cx="17970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-to-1 mux">
            <a:extLst>
              <a:ext uri="{FF2B5EF4-FFF2-40B4-BE49-F238E27FC236}">
                <a16:creationId xmlns:a16="http://schemas.microsoft.com/office/drawing/2014/main" id="{6F7EC5CB-050D-FD43-A366-FB586E62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88" y="4106349"/>
            <a:ext cx="319762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9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346F-4C79-8E5E-45CC-01F15C77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21MUX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42000DB-4C23-345E-3CE8-254DD14C2E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519709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Schematic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5.82um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4.63um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S0 = 0 → </a:t>
                      </a:r>
                      <a:r>
                        <a:rPr lang="en-US" altLang="ko-KR" dirty="0" err="1"/>
                        <a:t>Vout</a:t>
                      </a:r>
                      <a:r>
                        <a:rPr lang="en-US" altLang="ko-KR" dirty="0"/>
                        <a:t> = </a:t>
                      </a:r>
                      <a:r>
                        <a:rPr lang="en-US" altLang="ko-KR" dirty="0" err="1"/>
                        <a:t>VinA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S0 = 1 → </a:t>
                      </a:r>
                      <a:r>
                        <a:rPr lang="en-US" altLang="ko-KR" dirty="0" err="1"/>
                        <a:t>Vout</a:t>
                      </a:r>
                      <a:r>
                        <a:rPr lang="en-US" altLang="ko-KR" dirty="0"/>
                        <a:t> = </a:t>
                      </a:r>
                      <a:r>
                        <a:rPr lang="en-US" altLang="ko-KR" dirty="0" err="1"/>
                        <a:t>VinB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62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346F-4C79-8E5E-45CC-01F15C77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41MUX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42000DB-4C23-345E-3CE8-254DD14C2E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951492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Schematic</a:t>
                      </a:r>
                      <a:endParaRPr lang="en-US" altLang="ko-K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7.35um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13.63um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S1S0 = 00 → </a:t>
                      </a:r>
                      <a:r>
                        <a:rPr lang="en-US" altLang="ko-KR" sz="1400" dirty="0" err="1"/>
                        <a:t>Vout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VinA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S1S0 = 01 → </a:t>
                      </a:r>
                      <a:r>
                        <a:rPr lang="en-US" altLang="ko-KR" sz="1400" dirty="0" err="1"/>
                        <a:t>Vout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VinB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S1S0 = 10 → </a:t>
                      </a:r>
                      <a:r>
                        <a:rPr lang="en-US" altLang="ko-KR" sz="1400" dirty="0" err="1"/>
                        <a:t>Vout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VinC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S1S0 = 11 → </a:t>
                      </a:r>
                      <a:r>
                        <a:rPr lang="en-US" altLang="ko-KR" sz="1400" dirty="0" err="1"/>
                        <a:t>Vout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VinD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23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915D4-FC17-B6D6-DA47-C81E401C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AFADF-7B79-E0CE-3606-93165E71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ADDER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107911-2F66-F7AC-6106-83BB7321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75525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0" dirty="0"/>
              <a:t>ADDE</a:t>
            </a:r>
            <a:r>
              <a:rPr lang="en-US" altLang="ko-KR" dirty="0"/>
              <a:t>R</a:t>
            </a:r>
          </a:p>
          <a:p>
            <a:pPr lvl="1"/>
            <a:r>
              <a:rPr lang="en-US" altLang="ko-KR" dirty="0"/>
              <a:t>HALF_ADDER</a:t>
            </a:r>
          </a:p>
          <a:p>
            <a:pPr lvl="2"/>
            <a:r>
              <a:rPr lang="en-US" altLang="ko-KR" dirty="0"/>
              <a:t>Carry = AB / Sum = A⊕B</a:t>
            </a:r>
          </a:p>
          <a:p>
            <a:pPr lvl="1"/>
            <a:r>
              <a:rPr lang="en-US" altLang="ko-KR" dirty="0"/>
              <a:t>FULL_ADDER</a:t>
            </a:r>
          </a:p>
          <a:p>
            <a:pPr lvl="2"/>
            <a:r>
              <a:rPr lang="en-US" altLang="ko-KR" dirty="0"/>
              <a:t>Carry = AB + (A⊕B)Cin / Sum = (A⊕B)⊕Cin</a:t>
            </a:r>
          </a:p>
          <a:p>
            <a:pPr lvl="1"/>
            <a:r>
              <a:rPr lang="en-US" altLang="ko-KR" dirty="0"/>
              <a:t>4BIT_ADDER</a:t>
            </a:r>
          </a:p>
          <a:p>
            <a:pPr lvl="2"/>
            <a:r>
              <a:rPr lang="en-US" altLang="ko-KR" dirty="0"/>
              <a:t>4 </a:t>
            </a:r>
            <a:r>
              <a:rPr lang="ko-KR" altLang="en-US" dirty="0"/>
              <a:t>* </a:t>
            </a:r>
            <a:r>
              <a:rPr lang="en-US" altLang="ko-KR" dirty="0"/>
              <a:t>FULL_ADDER</a:t>
            </a:r>
          </a:p>
          <a:p>
            <a:pPr lvl="1"/>
            <a:r>
              <a:rPr lang="en-US" altLang="ko-KR" dirty="0"/>
              <a:t>4BIT_ADDER_SUBTRACTOR</a:t>
            </a:r>
          </a:p>
          <a:p>
            <a:pPr lvl="2"/>
            <a:r>
              <a:rPr lang="en-US" altLang="ko-KR" dirty="0"/>
              <a:t>4 </a:t>
            </a:r>
            <a:r>
              <a:rPr lang="ko-KR" altLang="en-US" dirty="0"/>
              <a:t>* </a:t>
            </a:r>
            <a:r>
              <a:rPr lang="en-US" altLang="ko-KR" dirty="0"/>
              <a:t>XOR &amp; 4 </a:t>
            </a:r>
            <a:r>
              <a:rPr lang="ko-KR" altLang="en-US" dirty="0"/>
              <a:t>* </a:t>
            </a:r>
            <a:r>
              <a:rPr lang="en-US" altLang="ko-KR" dirty="0"/>
              <a:t>FULL_ADDER</a:t>
            </a:r>
          </a:p>
        </p:txBody>
      </p:sp>
      <p:pic>
        <p:nvPicPr>
          <p:cNvPr id="6" name="그림 5" descr="도표, 라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F9254D01-731C-04EB-6F50-EAC79817E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45942"/>
            <a:ext cx="5105400" cy="1819275"/>
          </a:xfrm>
          <a:prstGeom prst="rect">
            <a:avLst/>
          </a:prstGeom>
        </p:spPr>
      </p:pic>
      <p:pic>
        <p:nvPicPr>
          <p:cNvPr id="8" name="그림 7" descr="도표, 기술 도면, 평면도, 라인이(가) 표시된 사진&#10;&#10;자동 생성된 설명">
            <a:extLst>
              <a:ext uri="{FF2B5EF4-FFF2-40B4-BE49-F238E27FC236}">
                <a16:creationId xmlns:a16="http://schemas.microsoft.com/office/drawing/2014/main" id="{6024DBBB-DBD8-80BE-B1E9-39CA2B808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7" y="3798242"/>
            <a:ext cx="51149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A28F-B852-9EA6-AAF2-D4A73EF5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CDDCF-9EE8-F16A-9A14-983280EC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ADDER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DCAAA-669B-FE3C-66E9-E9D4C490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89648" cy="1669592"/>
          </a:xfrm>
        </p:spPr>
        <p:txBody>
          <a:bodyPr>
            <a:normAutofit/>
          </a:bodyPr>
          <a:lstStyle/>
          <a:p>
            <a:r>
              <a:rPr lang="en-US" altLang="ko-KR" b="0" dirty="0"/>
              <a:t>HALF_ADDE</a:t>
            </a:r>
            <a:r>
              <a:rPr lang="en-US" altLang="ko-KR" dirty="0"/>
              <a:t>R</a:t>
            </a:r>
          </a:p>
          <a:p>
            <a:pPr lvl="1"/>
            <a:r>
              <a:rPr lang="en-US" altLang="ko-KR" dirty="0"/>
              <a:t>Carry = AB</a:t>
            </a:r>
          </a:p>
          <a:p>
            <a:pPr lvl="1"/>
            <a:r>
              <a:rPr lang="en-US" altLang="ko-KR" dirty="0"/>
              <a:t>Sum = A⊕B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6C2E53-25D7-11C1-C886-F16BD035B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36074"/>
              </p:ext>
            </p:extLst>
          </p:nvPr>
        </p:nvGraphicFramePr>
        <p:xfrm>
          <a:off x="6096000" y="1690688"/>
          <a:ext cx="5257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97102255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2430401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081109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688600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Truth Table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990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3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1575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E0B387-6CA6-820F-D865-905EBC746319}"/>
              </a:ext>
            </a:extLst>
          </p:cNvPr>
          <p:cNvSpPr txBox="1"/>
          <p:nvPr/>
        </p:nvSpPr>
        <p:spPr>
          <a:xfrm>
            <a:off x="838199" y="4567059"/>
            <a:ext cx="10645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Digital circuit used in electronics for adding two single-bit binary numbers.</a:t>
            </a:r>
          </a:p>
          <a:p>
            <a:r>
              <a:rPr lang="en-US" altLang="ko-KR" sz="2400" dirty="0"/>
              <a:t>It takes two binary inputs and produces two outputs: </a:t>
            </a:r>
            <a:r>
              <a:rPr lang="en-US" altLang="ko-KR" sz="2400" b="1" dirty="0"/>
              <a:t>sum</a:t>
            </a:r>
            <a:r>
              <a:rPr lang="en-US" altLang="ko-KR" sz="2400" dirty="0"/>
              <a:t> and </a:t>
            </a:r>
            <a:r>
              <a:rPr lang="en-US" altLang="ko-KR" sz="2400" b="1" dirty="0"/>
              <a:t>carry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88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B639-60AE-71E1-19D7-10BD9110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646E-967D-3473-35AB-C73C6CAF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HALF_ADDER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75E02BA-151B-90FE-387C-67E435F56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023517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Schematic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5.53um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5.12um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A=1,B=1 → SUM 0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A=0,B=1 → SUM 1 CARRY 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A=1,B=0 → SUM 1 CARRY 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A=0,B=0 → SUM 0 CARRY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22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33D5-7BD7-EBEF-4DD4-D9CA8173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92122-43B2-D34C-04F9-30E6C425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ADDER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EF766-EC17-5B72-F713-16121460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5257799" cy="4802187"/>
          </a:xfrm>
        </p:spPr>
        <p:txBody>
          <a:bodyPr>
            <a:normAutofit/>
          </a:bodyPr>
          <a:lstStyle/>
          <a:p>
            <a:r>
              <a:rPr lang="en-US" altLang="ko-KR" dirty="0"/>
              <a:t>FULL</a:t>
            </a:r>
            <a:r>
              <a:rPr lang="en-US" altLang="ko-KR" b="0" dirty="0"/>
              <a:t>_ADDE</a:t>
            </a:r>
            <a:r>
              <a:rPr lang="en-US" altLang="ko-KR" dirty="0"/>
              <a:t>R</a:t>
            </a:r>
          </a:p>
          <a:p>
            <a:pPr lvl="1"/>
            <a:r>
              <a:rPr lang="en-US" altLang="ko-KR" dirty="0"/>
              <a:t>Carry = AB + (A⊕B)Cin</a:t>
            </a:r>
          </a:p>
          <a:p>
            <a:pPr lvl="1"/>
            <a:r>
              <a:rPr lang="en-US" altLang="ko-KR" dirty="0"/>
              <a:t>Sum = (A⊕B)⊕Cin</a:t>
            </a:r>
          </a:p>
          <a:p>
            <a:r>
              <a:rPr lang="en-US" altLang="ko-KR" sz="2800" dirty="0"/>
              <a:t>Digital circuit used for adding three single-bit binary numbers.</a:t>
            </a:r>
          </a:p>
          <a:p>
            <a:r>
              <a:rPr lang="en-US" altLang="ko-KR" sz="2800" dirty="0"/>
              <a:t> Full adder handles an additional carry input from a previous addition stage.</a:t>
            </a:r>
            <a:endParaRPr lang="ko-KR" altLang="en-US" sz="2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31C3A-0ACA-8A40-49A9-B9AD93B2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88608"/>
              </p:ext>
            </p:extLst>
          </p:nvPr>
        </p:nvGraphicFramePr>
        <p:xfrm>
          <a:off x="6096000" y="1690688"/>
          <a:ext cx="52578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9710225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430401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522902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081109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886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Truth Table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9906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3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6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15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82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92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806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7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2CC5-E07A-5FD1-4E5B-0862F05E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45F97-095B-917A-6AA7-9B523B17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FULL_ADDER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139BE5A-502A-386D-56B1-522D1AE55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685452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Schematic</a:t>
                      </a:r>
                      <a:endParaRPr lang="en-US" altLang="ko-K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7.49um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12.54um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A=1,B=1,C=1 → SUM 1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A=0,B=1,C=1 → SUM 0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A=1,B=0,C=1 → SUM 0 CARRY 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A=0,B=0,C=1 → SUM 1 CARRY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01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9274B-2D47-6EB2-631D-113C3DE3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904C4-D0A1-CD23-F1CD-9B7D93FE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ADDER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C3CD4-9837-1FA4-9FC9-551600E4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755254"/>
          </a:xfrm>
        </p:spPr>
        <p:txBody>
          <a:bodyPr>
            <a:normAutofit/>
          </a:bodyPr>
          <a:lstStyle/>
          <a:p>
            <a:r>
              <a:rPr lang="en-US" altLang="ko-KR" dirty="0"/>
              <a:t>4BIT_ADDER</a:t>
            </a:r>
          </a:p>
          <a:p>
            <a:pPr lvl="1"/>
            <a:r>
              <a:rPr lang="en-US" altLang="ko-KR" dirty="0"/>
              <a:t>Adds two 4-bit binary numbers and produces a sum along with a carry-out.</a:t>
            </a:r>
          </a:p>
          <a:p>
            <a:pPr lvl="1"/>
            <a:r>
              <a:rPr lang="en-US" altLang="ko-KR" dirty="0"/>
              <a:t>Composed of multiple full adders arranged in a sequence</a:t>
            </a:r>
          </a:p>
        </p:txBody>
      </p:sp>
      <p:pic>
        <p:nvPicPr>
          <p:cNvPr id="6" name="그림 5" descr="도표, 라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7C6B89A9-E4E9-2D51-D59D-7F82E1F6F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85957"/>
            <a:ext cx="5105400" cy="181927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61F208-C9DF-A153-488E-ADB4D60C1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79385"/>
              </p:ext>
            </p:extLst>
          </p:nvPr>
        </p:nvGraphicFramePr>
        <p:xfrm>
          <a:off x="6096000" y="4298315"/>
          <a:ext cx="52578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97102255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2430401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081109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6886006"/>
                    </a:ext>
                  </a:extLst>
                </a:gridCol>
              </a:tblGrid>
              <a:tr h="21281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Examples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99067"/>
                  </a:ext>
                </a:extLst>
              </a:tr>
              <a:tr h="2128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2485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39272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67689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9423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83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23BAA-620D-67B9-FC60-E2389B30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ACCE4-0E75-43C4-E313-13431F07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4BIT_ADDER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702BED4-9277-4299-CCD1-869F28B32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43483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Schematic</a:t>
                      </a:r>
                      <a:endParaRPr lang="en-US" altLang="ko-K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9.05um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50.16um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1111 + 0000→ 1111 CARRY 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0111+ 1000 → 1111 CARRY 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1011+ 0100 → 1111 CARRY 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1101+ 0010 → 1111 CARRY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45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DC854B-81AB-6280-D207-54638065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4000">
                <a:solidFill>
                  <a:srgbClr val="FFFFFF"/>
                </a:solidFill>
              </a:rPr>
              <a:t>INDEX</a:t>
            </a:r>
            <a:endParaRPr lang="ko-KR" altLang="en-US" sz="40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58C84-DFCB-CFC4-DBAA-75B312E3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/>
              <a:t>Program &amp; Tool</a:t>
            </a:r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Program &amp; Tools</a:t>
            </a:r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Digital Circuits &amp; Analog Circuits</a:t>
            </a:r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One Chip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2104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F656-7939-F597-B017-C9B7A8025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81D20-1D5F-DD92-B168-8FF27095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 – ADDER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981C5-A3D5-960A-E6FA-DEB583571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94560"/>
          </a:xfrm>
        </p:spPr>
        <p:txBody>
          <a:bodyPr>
            <a:normAutofit/>
          </a:bodyPr>
          <a:lstStyle/>
          <a:p>
            <a:r>
              <a:rPr lang="en-US" altLang="ko-KR" dirty="0"/>
              <a:t>4BIT_ADDER_SUBTRACTOR</a:t>
            </a:r>
          </a:p>
          <a:p>
            <a:pPr lvl="1"/>
            <a:r>
              <a:rPr lang="en-US" altLang="ko-KR" dirty="0"/>
              <a:t>Digital circuit capable of performing both addition and subtraction of two 4-bit binary numbers.</a:t>
            </a:r>
          </a:p>
          <a:p>
            <a:pPr lvl="1"/>
            <a:r>
              <a:rPr lang="en-US" altLang="ko-KR" dirty="0"/>
              <a:t>Composed of multiple full adders &amp; XOR gates arranged in a sequence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28C0E7-AB85-BBBC-0A27-ABA2C67CB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40157"/>
              </p:ext>
            </p:extLst>
          </p:nvPr>
        </p:nvGraphicFramePr>
        <p:xfrm>
          <a:off x="6096000" y="4298315"/>
          <a:ext cx="52578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9710225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430401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405072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081109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886006"/>
                    </a:ext>
                  </a:extLst>
                </a:gridCol>
              </a:tblGrid>
              <a:tr h="21281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Examples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99067"/>
                  </a:ext>
                </a:extLst>
              </a:tr>
              <a:tr h="21281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72485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39272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67689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9423"/>
                  </a:ext>
                </a:extLst>
              </a:tr>
              <a:tr h="2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63316"/>
                  </a:ext>
                </a:extLst>
              </a:tr>
            </a:tbl>
          </a:graphicData>
        </a:graphic>
      </p:graphicFrame>
      <p:pic>
        <p:nvPicPr>
          <p:cNvPr id="5" name="그림 4" descr="도표, 기술 도면, 평면도, 라인이(가) 표시된 사진&#10;&#10;자동 생성된 설명">
            <a:extLst>
              <a:ext uri="{FF2B5EF4-FFF2-40B4-BE49-F238E27FC236}">
                <a16:creationId xmlns:a16="http://schemas.microsoft.com/office/drawing/2014/main" id="{64C04F9D-1E95-4227-C616-14CECF0E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26572"/>
            <a:ext cx="51149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74FC-6539-3063-65A4-47190BF7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146B5-B897-AB8B-5563-E61DAF8D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Circuit4BIT_ADDER_SUBTRACTOR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FF56F1B-D6E4-D5F6-183C-826A1E69F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878794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Schematic</a:t>
                      </a:r>
                      <a:endParaRPr lang="en-US" altLang="ko-KR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9.05um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61.44um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1111 – 1111 → 0000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0101 - 0101 → 0000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1111+ 1111 → 1110 CARRY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0111+ 0111 → 1110 CARRY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12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5C681F-7FA6-2AE3-F6F9-7A512C57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CONTACT</a:t>
            </a:r>
            <a:endParaRPr lang="ko-KR" altLang="en-US" sz="4000"/>
          </a:p>
        </p:txBody>
      </p:sp>
      <p:pic>
        <p:nvPicPr>
          <p:cNvPr id="7" name="Graphic 6" descr="전자 메일">
            <a:extLst>
              <a:ext uri="{FF2B5EF4-FFF2-40B4-BE49-F238E27FC236}">
                <a16:creationId xmlns:a16="http://schemas.microsoft.com/office/drawing/2014/main" id="{ECCD4702-9FD6-BDCA-0343-A797A57B2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84E2E-3A36-386B-A870-89125D78A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Email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>
                <a:hlinkClick r:id="rId4"/>
              </a:rPr>
              <a:t>kim0607118@naver.com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Phone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010.8331.7683</a:t>
            </a:r>
            <a:endParaRPr lang="ko-KR" altLang="en-US" sz="2000" dirty="0"/>
          </a:p>
        </p:txBody>
      </p:sp>
      <p:pic>
        <p:nvPicPr>
          <p:cNvPr id="9" name="Graphic 8" descr="전자 메일">
            <a:extLst>
              <a:ext uri="{FF2B5EF4-FFF2-40B4-BE49-F238E27FC236}">
                <a16:creationId xmlns:a16="http://schemas.microsoft.com/office/drawing/2014/main" id="{A154D8BD-DFA4-4737-B136-6077525A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FEA9-A057-AFAC-15BE-77931BD2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 &amp; Tools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7C9CFAA-A51D-2254-F735-B5E8FCFEAD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111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BF48D-8C3B-93E2-438E-5868428E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CIRCUITS &amp; ANALOG CIRCUITS</a:t>
            </a:r>
            <a:endParaRPr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5D9CDA9-6059-765E-5ECE-070837D65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6176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802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346F-4C79-8E5E-45CC-01F15C77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Logic Gate – NOT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42000DB-4C23-345E-3CE8-254DD14C2E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93056"/>
              </p:ext>
            </p:extLst>
          </p:nvPr>
        </p:nvGraphicFramePr>
        <p:xfrm>
          <a:off x="838200" y="1690688"/>
          <a:ext cx="10515598" cy="48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342466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30805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5220295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33809844"/>
                    </a:ext>
                  </a:extLst>
                </a:gridCol>
              </a:tblGrid>
              <a:tr h="950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Schematic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Layout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Simulation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8280"/>
                  </a:ext>
                </a:extLst>
              </a:tr>
              <a:tr h="9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Symbol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Hight = 5.73um</a:t>
                      </a:r>
                    </a:p>
                    <a:p>
                      <a:pPr algn="ctr" latinLnBrk="1"/>
                      <a:r>
                        <a:rPr lang="en-US" altLang="ko-KR" dirty="0"/>
                        <a:t>Width = 1.06um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Cross Vin 500mV, </a:t>
                      </a:r>
                      <a:r>
                        <a:rPr lang="en-US" altLang="ko-KR" dirty="0" err="1"/>
                        <a:t>Vout</a:t>
                      </a:r>
                      <a:r>
                        <a:rPr lang="en-US" altLang="ko-KR" dirty="0"/>
                        <a:t> 500mV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897633"/>
                  </a:ext>
                </a:extLst>
              </a:tr>
              <a:tr h="290160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489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07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BCA46-C0D4-905F-3B28-FA455CD4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Logic Gate – NAND(Schematic)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7BDC36-7FE8-3DC4-60E3-9BC9C0196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076" y="3661741"/>
            <a:ext cx="2090553" cy="2358352"/>
          </a:xfr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E9CE24-ACD2-4A0F-01CB-D127C64D2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361170"/>
              </p:ext>
            </p:extLst>
          </p:nvPr>
        </p:nvGraphicFramePr>
        <p:xfrm>
          <a:off x="838200" y="1690687"/>
          <a:ext cx="10515600" cy="4802187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651163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480317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17470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02969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131096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48302688"/>
                    </a:ext>
                  </a:extLst>
                </a:gridCol>
              </a:tblGrid>
              <a:tr h="948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2NAND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2.53um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3NAND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2.31um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4NAND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2.14um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62976933"/>
                  </a:ext>
                </a:extLst>
              </a:tr>
              <a:tr h="3853591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8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6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24399-5D37-A122-AF3E-9BA158E4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Logic Gate – NAND(Layout)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2A148407-CE95-1794-81EA-6325AEF7821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6545607"/>
                  </p:ext>
                </p:extLst>
              </p:nvPr>
            </p:nvGraphicFramePr>
            <p:xfrm>
              <a:off x="838200" y="1690687"/>
              <a:ext cx="10515600" cy="4802188"/>
            </p:xfrm>
            <a:graphic>
              <a:graphicData uri="http://schemas.openxmlformats.org/drawingml/2006/table">
                <a:tbl>
                  <a:tblPr bandCol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32854016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1647287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300131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0285842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63235643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1109774"/>
                        </a:ext>
                      </a:extLst>
                    </a:gridCol>
                  </a:tblGrid>
                  <a:tr h="475179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2NAND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8.064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3NAND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10.0036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4NAND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12.32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9321436"/>
                      </a:ext>
                    </a:extLst>
                  </a:tr>
                  <a:tr h="47517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1.44um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1.78um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2.2um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97314"/>
                      </a:ext>
                    </a:extLst>
                  </a:tr>
                  <a:tr h="3851830"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5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0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2A148407-CE95-1794-81EA-6325AEF7821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6545607"/>
                  </p:ext>
                </p:extLst>
              </p:nvPr>
            </p:nvGraphicFramePr>
            <p:xfrm>
              <a:off x="838200" y="1690687"/>
              <a:ext cx="10515600" cy="4802188"/>
            </p:xfrm>
            <a:graphic>
              <a:graphicData uri="http://schemas.openxmlformats.org/drawingml/2006/table">
                <a:tbl>
                  <a:tblPr bandCol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32854016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1647287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300131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0285842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63235643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1109774"/>
                        </a:ext>
                      </a:extLst>
                    </a:gridCol>
                  </a:tblGrid>
                  <a:tr h="475179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47" t="-641" r="-500000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641" r="-300347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1394" t="-641" r="-101045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5.6um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9321436"/>
                      </a:ext>
                    </a:extLst>
                  </a:tr>
                  <a:tr h="47517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1.44um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1.78um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2.2um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97314"/>
                      </a:ext>
                    </a:extLst>
                  </a:tr>
                  <a:tr h="3851830"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01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433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BCA46-C0D4-905F-3B28-FA455CD4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Logic Gate – NOR(Schematic)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7BDC36-7FE8-3DC4-60E3-9BC9C0196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076" y="3661741"/>
            <a:ext cx="2090553" cy="2358352"/>
          </a:xfr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E9CE24-ACD2-4A0F-01CB-D127C64D2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08153"/>
              </p:ext>
            </p:extLst>
          </p:nvPr>
        </p:nvGraphicFramePr>
        <p:xfrm>
          <a:off x="838200" y="1690687"/>
          <a:ext cx="10515600" cy="4802187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651163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480317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417470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029697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131096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48302688"/>
                    </a:ext>
                  </a:extLst>
                </a:gridCol>
              </a:tblGrid>
              <a:tr h="948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2NOR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3.99um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3NOR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5um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4NOR</a:t>
                      </a:r>
                    </a:p>
                    <a:p>
                      <a:pPr algn="ctr" latinLnBrk="1"/>
                      <a:r>
                        <a:rPr lang="en-US" altLang="ko-KR" dirty="0"/>
                        <a:t>NMOS 1um</a:t>
                      </a:r>
                    </a:p>
                    <a:p>
                      <a:pPr algn="ctr" latinLnBrk="1"/>
                      <a:r>
                        <a:rPr lang="en-US" altLang="ko-KR" dirty="0"/>
                        <a:t>PMOS 5.96um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62976933"/>
                  </a:ext>
                </a:extLst>
              </a:tr>
              <a:tr h="3853591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8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25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24399-5D37-A122-AF3E-9BA158E4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Logic Gate – NOR(Layout)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2A148407-CE95-1794-81EA-6325AEF7821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4628416"/>
                  </p:ext>
                </p:extLst>
              </p:nvPr>
            </p:nvGraphicFramePr>
            <p:xfrm>
              <a:off x="838200" y="1690687"/>
              <a:ext cx="10515600" cy="4802188"/>
            </p:xfrm>
            <a:graphic>
              <a:graphicData uri="http://schemas.openxmlformats.org/drawingml/2006/table">
                <a:tbl>
                  <a:tblPr bandCol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32854016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1647287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300131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0285842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63235643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1109774"/>
                        </a:ext>
                      </a:extLst>
                    </a:gridCol>
                  </a:tblGrid>
                  <a:tr h="475179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2NOR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10.1664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7.06um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3NOR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14.6316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8.22um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4NOR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ko-KR" dirty="0" smtClean="0"/>
                                <m:t>20.724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9.42um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9321436"/>
                      </a:ext>
                    </a:extLst>
                  </a:tr>
                  <a:tr h="47517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1.44um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1.78um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2.2um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97314"/>
                      </a:ext>
                    </a:extLst>
                  </a:tr>
                  <a:tr h="3851830"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3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5">
                            <a:extLst>
                              <a:ext uri="{28A0092B-C50C-407E-A947-70E740481C1C}">
                                <a14:useLocalDpi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0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2A148407-CE95-1794-81EA-6325AEF7821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4628416"/>
                  </p:ext>
                </p:extLst>
              </p:nvPr>
            </p:nvGraphicFramePr>
            <p:xfrm>
              <a:off x="838200" y="1690687"/>
              <a:ext cx="10515600" cy="4802188"/>
            </p:xfrm>
            <a:graphic>
              <a:graphicData uri="http://schemas.openxmlformats.org/drawingml/2006/table">
                <a:tbl>
                  <a:tblPr bandCol="1">
                    <a:tableStyleId>{5C22544A-7EE6-4342-B048-85BDC9FD1C3A}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32854016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1647287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300131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02858428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63235643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1109774"/>
                        </a:ext>
                      </a:extLst>
                    </a:gridCol>
                  </a:tblGrid>
                  <a:tr h="475179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47" t="-641" r="-500000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7.06um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641" r="-300347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8.22um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1394" t="-641" r="-101045" b="-407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Hight 9.42um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9321436"/>
                      </a:ext>
                    </a:extLst>
                  </a:tr>
                  <a:tr h="47517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1.44um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1.78um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Width 2.2um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97314"/>
                      </a:ext>
                    </a:extLst>
                  </a:tr>
                  <a:tr h="3851830"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blipFill dpi="0" rotWithShape="1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1401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891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984</Words>
  <Application>Microsoft Office PowerPoint</Application>
  <PresentationFormat>와이드스크린</PresentationFormat>
  <Paragraphs>308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Wingdings</vt:lpstr>
      <vt:lpstr>Office 테마</vt:lpstr>
      <vt:lpstr>One-Chip Design</vt:lpstr>
      <vt:lpstr>INDEX</vt:lpstr>
      <vt:lpstr>Program &amp; Tools</vt:lpstr>
      <vt:lpstr>DIGITAL CIRCUITS &amp; ANALOG CIRCUITS</vt:lpstr>
      <vt:lpstr>Digital Logic Gate – NOT</vt:lpstr>
      <vt:lpstr>Digital Logic Gate – NAND(Schematic)</vt:lpstr>
      <vt:lpstr>Digital Logic Gate – NAND(Layout)</vt:lpstr>
      <vt:lpstr>Digital Logic Gate – NOR(Schematic)</vt:lpstr>
      <vt:lpstr>Digital Logic Gate – NOR(Layout)</vt:lpstr>
      <vt:lpstr>Digital Circuit – MUX</vt:lpstr>
      <vt:lpstr>Digital Circuit – 21MUX</vt:lpstr>
      <vt:lpstr>Digital Circuit – 41MUX</vt:lpstr>
      <vt:lpstr>Digital Circuit – ADDER</vt:lpstr>
      <vt:lpstr>Digital Circuit – ADDER</vt:lpstr>
      <vt:lpstr>Digital Circuit – HALF_ADDER</vt:lpstr>
      <vt:lpstr>Digital Circuit – ADDER</vt:lpstr>
      <vt:lpstr>Digital Circuit – FULL_ADDER</vt:lpstr>
      <vt:lpstr>Digital Circuit – ADDER</vt:lpstr>
      <vt:lpstr>Digital Circuit – 4BIT_ADDER</vt:lpstr>
      <vt:lpstr>Digital Circuit – ADDER</vt:lpstr>
      <vt:lpstr>Digital Circuit4BIT_ADDER_SUBTRACTOR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pc2</dc:creator>
  <cp:lastModifiedBy>김용현</cp:lastModifiedBy>
  <cp:revision>22</cp:revision>
  <dcterms:created xsi:type="dcterms:W3CDTF">2024-10-15T05:06:54Z</dcterms:created>
  <dcterms:modified xsi:type="dcterms:W3CDTF">2024-10-22T03:37:20Z</dcterms:modified>
</cp:coreProperties>
</file>